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14947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Gone Crazy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poppers, 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2 50% (on swingers)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527B7B-C297-450A-8666-A661A2696B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47875"/>
            <a:ext cx="7023846" cy="43803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Gone Crazy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Gone Crazy is a 30 round, 150 point, Comstock course of fire. There are 13 IPSC targets, 3 mini poppers, and 1 pepper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Left swinger is activated by the mini popper closest to it. Right swinger is activated by the mini popper behind the pepper popper. Both swingers </a:t>
            </a:r>
            <a:r>
              <a:rPr lang="en-US"/>
              <a:t>are visible at rest.</a:t>
            </a:r>
            <a:endParaRPr lang="en-US" dirty="0"/>
          </a:p>
          <a:p>
            <a:endParaRPr lang="en-US" dirty="0"/>
          </a:p>
          <a:p>
            <a:r>
              <a:rPr lang="en-US" dirty="0"/>
              <a:t>Handgun start position is toes touching the frontmost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toes touching the frontmost fault line, stock on belt. Loaded carbine is held with both hands safety on.</a:t>
            </a:r>
          </a:p>
          <a:p>
            <a:endParaRPr lang="en-US" dirty="0"/>
          </a:p>
          <a:p>
            <a:r>
              <a:rPr lang="en-US" dirty="0"/>
              <a:t>On start signal engage the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197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2021-03-08T21:05:16Z</dcterms:modified>
  <cp:category>Shooting</cp:category>
</cp:coreProperties>
</file>

<file path=docProps/thumbnail.jpeg>
</file>